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6" r:id="rId2"/>
    <p:sldId id="256" r:id="rId3"/>
    <p:sldId id="257" r:id="rId4"/>
    <p:sldId id="260" r:id="rId5"/>
    <p:sldId id="258" r:id="rId6"/>
    <p:sldId id="259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DFB442C-38A3-4D39-8AFA-B79E6696706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5D620E-C563-4F02-BB6A-452551092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E209-E5C2-48F9-B732-F33ED981734F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7B86-96E5-48D7-A71B-A3AC67C1A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PTA/OTA </a:t>
            </a:r>
            <a:r>
              <a:rPr lang="en-US" b="1" dirty="0" smtClean="0"/>
              <a:t>106</a:t>
            </a:r>
            <a:br>
              <a:rPr lang="en-US" b="1" dirty="0" smtClean="0"/>
            </a:br>
            <a:r>
              <a:rPr lang="en-US" b="1" dirty="0" smtClean="0"/>
              <a:t>Unit 2 Lecture 3</a:t>
            </a:r>
            <a:endParaRPr lang="en-US" b="1" dirty="0"/>
          </a:p>
        </p:txBody>
      </p:sp>
      <p:pic>
        <p:nvPicPr>
          <p:cNvPr id="1026" name="Picture 2" descr="C:\Documents and Settings\GaryB\Local Settings\Temporary Internet Files\Content.IE5\EGJJXDZC\MCHM0026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94507"/>
            <a:ext cx="2971800" cy="494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29B4CEA3-2DE8-4042-8172-A8DDB1D4588C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3" name="Picture 6" descr="p_25_1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143000"/>
            <a:ext cx="7945437" cy="539273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Gross Anatomy of Stomach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4E893431-65DD-41F9-8E1F-6424A0FA7B0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Liver, Gallbladder and Pancreas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release important secretions into small intestine to continue digestion</a:t>
            </a:r>
          </a:p>
        </p:txBody>
      </p:sp>
      <p:pic>
        <p:nvPicPr>
          <p:cNvPr id="13314" name="Picture 2" descr="http://securedownload.lww.com/downloads/thePoint/9780781762748_Moore/9780781773553_IR/Image_Bank/jpg/labeled/moore-SA02-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019800" cy="4222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3A6D5159-C63E-4B4C-A1B3-2B68A9BD4757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3" name="Picture 12" descr="25_19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3724275"/>
            <a:ext cx="5486400" cy="28321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Gross Anatomy of Liver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43000"/>
            <a:ext cx="86868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lb. organ located inferior to the diaphragm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lobes - right, left, quadrate and caudate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falciform ligament separates left and right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ligament, remnant of umbilical vein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Gallbladder adheres to ventral surface between right and quadrate lobes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A98D5433-978C-4D15-95EC-6094D2BAA4A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Ducts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Gallbladder, Liver, Pancreas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Bile passes from bile canaliculi between cells to bile ductules to right and left hepatic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and left ducts join outside liver to form common hepatic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Cystic duct from gallbladder joins common hepatic duct to form bile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Duct of pancreas and bile duct combine to form hepatopancreatic ampulla emptying into duodenum at major duodenal papilla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sphincter of Oddi (hepatopancreatic sphincter) regulates release of bile and pancreatic juice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A98D5433-978C-4D15-95EC-6094D2BAA4A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Ducts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Gallbladder, Liver, Pancreas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Bile passes from bile canaliculi between cells to bile ductules to right and left hepatic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and left ducts join outside liver to form common hepatic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Cystic duct from gallbladder joins common hepatic duct to form bile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Duct of pancreas and bile duct combine to form hepatopancreatic ampulla emptying into duodenum at major duodenal papilla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sphincter of Oddi (hepatopancreatic sphincter) regulates release of bile and pancreatic juice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9B0A1B3E-C71E-4F36-9DD7-032A97B18C98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3" name="Picture 10" descr="25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088" y="1014413"/>
            <a:ext cx="4953000" cy="475615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 Intestine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2400" y="5916613"/>
            <a:ext cx="8839200" cy="941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all chemical digestion and nutrient absorption occurs in small intestine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4A8D3B9A-8F14-46AD-99C0-ECC06807DF7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 Intestine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371600"/>
            <a:ext cx="89154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Duodenum curves around head of pancreas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 in.)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retroperitoneal along with pancreas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receives stomach contents, pancreatic juice and bile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neutralizes stomach acids, emulsifies fats, pepsin inactivated by pH increase, pancreatic enzymes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Jejunum - next 8 ft. (in upper abdomen)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large tall circular folds; walls are thick, muscular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digestion and nutrient absorption occur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Ileum - last 12 ft. (in lower abdomen)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peyer’s patches – clusters of lymphatic nodules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ends at ileocecal junction with large intestine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CAA578C4-A677-4E96-8E7A-70ABBA600DA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Balance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Digestive tract receives about 9 L of water/day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.7 L in food, 1.6 L in drink, 6.7 L in secretions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L is absorbed by small intestine and 0.8 L by large intestine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is absorbed by osmosis following the absorption of salts and organic nutrients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Diarrhea occurs when too little water is absorbed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feces pass through too quickly if irritated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feces contains high concentrations of a solute (lactose)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74AED271-AF3F-45AB-B1FB-FF5D3762552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Anatomy of Large Intestine</a:t>
            </a:r>
          </a:p>
        </p:txBody>
      </p:sp>
      <p:pic>
        <p:nvPicPr>
          <p:cNvPr id="4" name="Picture 6" descr="25_3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1066800"/>
            <a:ext cx="4902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B131AEB7-6378-491F-AB90-D3D3E4582B1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Gross Anatomy of Large Intestine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feet long and 2.5 inches in diameter in cadaver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Begins as cecum and appendix in lower right corner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Ascending, transverse and descending colon frame the small intestine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Sigmoid colon is S-shaped portion leading down into pelvis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Rectum - straight portion ending at anal canal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25-</a:t>
            </a:r>
            <a:fld id="{72625D99-601E-468A-A721-AA88D041371F}" type="slidenum">
              <a:rPr lang="en-US" altLang="en-US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Digestive Functions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Ingestion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intake of food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Digestion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breakdown of molecules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Absorption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uptake nutrients into blood/lymph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Defecation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elimination of undigested material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D536830A-86B7-4E77-84D9-97A5DAAA480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Absorption and Motility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 time is 12 to 24 hours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reabsorbs water and electrolytes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Feces consist of water and solids (bacteria, mucus, undigested fiber, fat and sloughed epithelial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Haustral contractions occur every 30 minutes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distension of a haustrum stimulates it to contract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movements occur 1 to 3 times a 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triggered by gastrocolic and duodenocolic reflexes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filling of the stomach and duodenum stimulates motility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moves residue for several centimeters with each contraction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882F0B02-9F1D-4BA5-A9FA-AE998A708A2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Anatomy of Anal Canal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600" y="4914900"/>
            <a:ext cx="8686800" cy="1943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 canal is 3 cm total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 columns are longitudinal ridges separated by mucus secreting anal sinuses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Hemorrhoids are permanently distended veins</a:t>
            </a:r>
          </a:p>
        </p:txBody>
      </p:sp>
      <p:pic>
        <p:nvPicPr>
          <p:cNvPr id="5" name="Picture 10" descr="25_3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1014413"/>
            <a:ext cx="4038600" cy="393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25-</a:t>
            </a:r>
            <a:fld id="{AA65A9C7-02FE-4DC3-A484-295F4221E0D2}" type="slidenum">
              <a:rPr lang="en-US" altLang="en-US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Stages of Digestion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447800"/>
            <a:ext cx="8915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Mechanical digestion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physical breakdown of food into smaller particles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teeth and churning action of stomach and intestines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Chemical digestion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series of hydrolysis reactions that break macromolecules into their monomers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enzymes from saliva, stomach, pancreas and intestines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polysaccharides into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monosaccharides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proteins into amino acids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fats into glycerol and fatty acids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971675" cy="257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25.1</a:t>
            </a:r>
          </a:p>
        </p:txBody>
      </p:sp>
      <p:pic>
        <p:nvPicPr>
          <p:cNvPr id="3" name="Picture 3" descr="Fig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75" y="11113"/>
            <a:ext cx="4262438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56DC64E9-E016-4546-B508-910FF3CBE807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3" name="Picture 1035" descr="2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84288"/>
            <a:ext cx="3189288" cy="5116512"/>
          </a:xfrm>
          <a:prstGeom prst="rect">
            <a:avLst/>
          </a:prstGeom>
          <a:noFill/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Subdivisions of Digestive System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76200" y="1447800"/>
            <a:ext cx="39624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Digestive tract (GI tract)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foot long tube extending from 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mouth to anus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Accessory organs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teeth, tongue, liver, gallbladder, 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pancreas, salivary glands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250E1E90-6233-422E-9247-10851C0FB81B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" name="Picture 8" descr="25_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927100"/>
            <a:ext cx="5638800" cy="487203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Lesser and Greater Omentum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" y="5753100"/>
            <a:ext cx="8686800" cy="1028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Lesser - attaches stomach to liver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- covers small intestines like an apron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curedownload.lww.com/downloads/thePoint/9780781762748_Moore/9780781773553_IR/Image_Bank/jpg/labeled/moore-SA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8404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576381EF-7239-4CED-9BC4-6D72D5ECA77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Stomach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95400"/>
            <a:ext cx="86868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Mechanically breaks up food, liquifies food and begins chemical digestion of protein and fat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resulting soupy mixture is called chyme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absorb significant amount of nutrients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absorbs aspirin and some lipid-soluble drugs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990600" cy="533400"/>
          </a:xfrm>
        </p:spPr>
        <p:txBody>
          <a:bodyPr/>
          <a:lstStyle/>
          <a:p>
            <a:r>
              <a:rPr lang="en-US" altLang="en-US"/>
              <a:t>25-</a:t>
            </a:r>
            <a:fld id="{0CED4020-6BA5-40FB-B6CC-E1AA3E7953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Gross Anatomy of Stomach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219200"/>
            <a:ext cx="89916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Muscular sac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(internal volume from 50ml to 4L)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- shaped organ with lesser and greater curvatures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differences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cardiac region just inside cardiac orifice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fundus - domed portion superior to esophageal opening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- main portion of organ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pyloric region - narrow inferior end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antrum and pyloric canal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Pylorus - opening to duodenum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 ring of smooth muscle forms a sphincter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800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PTA/OTA 106 Unit 2 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GaryB</dc:creator>
  <cp:lastModifiedBy>GaryB</cp:lastModifiedBy>
  <cp:revision>10</cp:revision>
  <dcterms:created xsi:type="dcterms:W3CDTF">2008-10-10T20:30:36Z</dcterms:created>
  <dcterms:modified xsi:type="dcterms:W3CDTF">2011-10-05T16:46:08Z</dcterms:modified>
</cp:coreProperties>
</file>